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Comic Sans MS" panose="030F0902030302020204" pitchFamily="66" charset="0"/>
      <p:regular r:id="rId69"/>
      <p:bold r:id="rId70"/>
      <p:italic r:id="rId71"/>
      <p:boldItalic r:id="rId72"/>
    </p:embeddedFont>
    <p:embeddedFont>
      <p:font typeface="Inconsolata" pitchFamily="49" charset="77"/>
      <p:regular r:id="rId73"/>
      <p:bold r:id="rId74"/>
    </p:embeddedFont>
    <p:embeddedFont>
      <p:font typeface="Roboto" panose="02000000000000000000" pitchFamily="2"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72120" autoAdjust="0"/>
  </p:normalViewPr>
  <p:slideViewPr>
    <p:cSldViewPr snapToGrid="0">
      <p:cViewPr varScale="1">
        <p:scale>
          <a:sx n="105" d="100"/>
          <a:sy n="105" d="100"/>
        </p:scale>
        <p:origin x="1288" y="184"/>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Html-</a:t>
            </a:r>
            <a:r>
              <a:rPr lang="en-US" sz="1100" b="0" i="0" u="none" strike="noStrike" cap="none" dirty="0" err="1">
                <a:solidFill>
                  <a:schemeClr val="dk1"/>
                </a:solidFill>
                <a:latin typeface="Calibri"/>
                <a:ea typeface="Calibri"/>
                <a:cs typeface="Calibri"/>
                <a:sym typeface="Calibri"/>
              </a:rPr>
              <a:t>template.html</a:t>
            </a:r>
            <a:endParaRPr lang="en-US" sz="1100" b="0" i="0" u="none" strike="noStrike" cap="none" dirty="0">
              <a:solidFill>
                <a:schemeClr val="dk1"/>
              </a:solidFill>
              <a:latin typeface="Calibri"/>
              <a:ea typeface="Calibri"/>
              <a:cs typeface="Calibri"/>
              <a:sym typeface="Calibri"/>
            </a:endParaRP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Roboto Light"/>
                <a:ea typeface="Roboto Light"/>
                <a:cs typeface="Roboto Light"/>
                <a:sym typeface="Roboto Light"/>
              </a:rPr>
              <a:t>Feedback #2: </a:t>
            </a:r>
            <a:r>
              <a:rPr lang="en" b="1" dirty="0">
                <a:latin typeface="Roboto"/>
                <a:ea typeface="Roboto"/>
                <a:cs typeface="Roboto"/>
                <a:sym typeface="Roboto"/>
              </a:rPr>
              <a:t>The Homework Is Hard</a:t>
            </a:r>
            <a:endParaRPr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Check your homework due dates in Boot</a:t>
            </a:r>
            <a:r>
              <a:rPr lang="en-US" sz="1600" dirty="0"/>
              <a:t>c</a:t>
            </a:r>
            <a:r>
              <a:rPr lang="en" sz="1600" dirty="0"/>
              <a:t>ampSpot.</a:t>
            </a:r>
            <a:endParaRPr sz="1600"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Generally speaking, expect homework to be semi-challenging. </a:t>
            </a:r>
            <a:endParaRPr sz="1600" dirty="0"/>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Make sure you’re setting aside a solid block of time for each assignment.</a:t>
            </a:r>
            <a:endParaRPr sz="1600" dirty="0"/>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If you find yourself working on an assignment for over two hours without even a small amount of progress, let us know! </a:t>
            </a:r>
            <a:endParaRPr sz="1600" dirty="0"/>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You don’t win points in life for staring at a blank screen.</a:t>
            </a:r>
            <a:endParaRPr sz="1600" dirty="0"/>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Height: </a:t>
            </a:r>
            <a:r>
              <a:rPr lang="en" sz="1600" dirty="0"/>
              <a:t>Distance between lines of text on a page (Golden Ratio of 1.5x font).</a:t>
            </a:r>
            <a:endParaRPr sz="1600" dirty="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Font Size: </a:t>
            </a:r>
            <a:r>
              <a:rPr lang="en" sz="1600" dirty="0"/>
              <a:t>Actual size of lettering. Should be at least 16px on modern pages. </a:t>
            </a:r>
            <a:endParaRPr sz="1600" dirty="0"/>
          </a:p>
          <a:p>
            <a:pPr marL="0" lvl="0" indent="0" algn="l" rtl="0">
              <a:spcBef>
                <a:spcPts val="0"/>
              </a:spcBef>
              <a:spcAft>
                <a:spcPts val="0"/>
              </a:spcAft>
              <a:buNone/>
            </a:pPr>
            <a:r>
              <a:rPr lang="en" sz="1600" u="sng" dirty="0">
                <a:solidFill>
                  <a:schemeClr val="hlink"/>
                </a:solidFill>
                <a:hlinkClick r:id="rId3"/>
              </a:rPr>
              <a:t>smashingmagazine.com</a:t>
            </a:r>
            <a:endParaRPr sz="16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Line Length: </a:t>
            </a:r>
            <a:r>
              <a:rPr lang="en" sz="1600" dirty="0"/>
              <a:t>Not a CSS property but rather a standard. Should be about 50–75 characters per line on a desktop. </a:t>
            </a:r>
            <a:r>
              <a:rPr lang="en" sz="1600" u="sng" dirty="0">
                <a:solidFill>
                  <a:schemeClr val="hlink"/>
                </a:solidFill>
                <a:hlinkClick r:id="rId4"/>
              </a:rPr>
              <a:t>baymard.com</a:t>
            </a:r>
            <a:endParaRPr sz="1600" dirty="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Letter Spacing: </a:t>
            </a:r>
            <a:r>
              <a:rPr lang="en" sz="1600" dirty="0"/>
              <a:t>Spacing between individual letters. Try to avoid cramming letters together too closely.</a:t>
            </a:r>
            <a:endParaRPr sz="1600" dirty="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Sans-Serif vs. Serif: </a:t>
            </a:r>
            <a:r>
              <a:rPr lang="en" sz="1600" dirty="0"/>
              <a:t>Sans-serif are fonts </a:t>
            </a:r>
            <a:r>
              <a:rPr lang="en" sz="1600" i="1" dirty="0"/>
              <a:t>sans their serifs</a:t>
            </a:r>
            <a:r>
              <a:rPr lang="en" sz="1600" dirty="0"/>
              <a:t>—no tails. They’re easier to read online.</a:t>
            </a:r>
            <a:endParaRPr sz="1600" dirty="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Activity – 2-GoogleFontDemo: </a:t>
            </a:r>
            <a:r>
              <a:rPr lang="en" dirty="0">
                <a:latin typeface="Roboto Light"/>
                <a:ea typeface="Roboto Light"/>
                <a:cs typeface="Roboto Light"/>
                <a:sym typeface="Roboto Light"/>
              </a:rPr>
              <a:t>Custom Google Fonts</a:t>
            </a:r>
            <a:endParaRPr dirty="0">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005258"/>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(2-GoogleFontDemo):</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a:t>
            </a:r>
            <a:r>
              <a:rPr lang="en-US" dirty="0"/>
              <a:t>try adding your code to a GitHub repo.</a:t>
            </a:r>
          </a:p>
          <a:p>
            <a:pPr marL="0" lvl="0" indent="0" algn="l" rtl="0">
              <a:lnSpc>
                <a:spcPct val="115000"/>
              </a:lnSpc>
              <a:spcBef>
                <a:spcPts val="0"/>
              </a:spcBef>
              <a:spcAft>
                <a:spcPts val="0"/>
              </a:spcAft>
              <a:buClr>
                <a:schemeClr val="dk1"/>
              </a:buClr>
              <a:buSzPts val="1100"/>
              <a:buFont typeface="Arial"/>
              <a:buNone/>
            </a:pPr>
            <a:endParaRPr lang="en-US" dirty="0"/>
          </a:p>
          <a:p>
            <a:pPr marL="0" lvl="0" indent="0" algn="l" rtl="0">
              <a:lnSpc>
                <a:spcPct val="115000"/>
              </a:lnSpc>
              <a:spcBef>
                <a:spcPts val="0"/>
              </a:spcBef>
              <a:spcAft>
                <a:spcPts val="0"/>
              </a:spcAft>
              <a:buClr>
                <a:schemeClr val="dk1"/>
              </a:buClr>
              <a:buSzPts val="1100"/>
              <a:buFont typeface="Arial"/>
              <a:buNone/>
            </a:pPr>
            <a:r>
              <a:rPr lang="en-US" b="1" dirty="0"/>
              <a:t>Bonus 2:</a:t>
            </a:r>
          </a:p>
          <a:p>
            <a:pPr marL="0" lvl="0" indent="0" algn="l" rtl="0">
              <a:lnSpc>
                <a:spcPct val="115000"/>
              </a:lnSpc>
              <a:spcBef>
                <a:spcPts val="0"/>
              </a:spcBef>
              <a:spcAft>
                <a:spcPts val="0"/>
              </a:spcAft>
              <a:buClr>
                <a:schemeClr val="dk1"/>
              </a:buClr>
              <a:buSzPts val="1100"/>
              <a:buFont typeface="Arial"/>
              <a:buNone/>
            </a:pPr>
            <a:r>
              <a:rPr lang="en-US" dirty="0"/>
              <a:t>Make your code available via GitHub Pages</a:t>
            </a:r>
            <a:endParaRPr dirty="0"/>
          </a:p>
          <a:p>
            <a:pPr marL="0" lvl="0" indent="0" algn="l" rtl="0">
              <a:lnSpc>
                <a:spcPct val="115000"/>
              </a:lnSpc>
              <a:spcBef>
                <a:spcPts val="0"/>
              </a:spcBef>
              <a:spcAft>
                <a:spcPts val="0"/>
              </a:spcAft>
              <a:buNone/>
            </a:pPr>
            <a:endParaRPr dirty="0"/>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5" name="Picture 4">
            <a:extLst>
              <a:ext uri="{FF2B5EF4-FFF2-40B4-BE49-F238E27FC236}">
                <a16:creationId xmlns:a16="http://schemas.microsoft.com/office/drawing/2014/main" id="{0876313C-3E3D-2D4F-85B8-7E384E20BDA6}"/>
              </a:ext>
            </a:extLst>
          </p:cNvPr>
          <p:cNvPicPr>
            <a:picLocks noChangeAspect="1"/>
          </p:cNvPicPr>
          <p:nvPr/>
        </p:nvPicPr>
        <p:blipFill>
          <a:blip r:embed="rId3"/>
          <a:stretch>
            <a:fillRect/>
          </a:stretch>
        </p:blipFill>
        <p:spPr>
          <a:xfrm>
            <a:off x="1867625" y="773014"/>
            <a:ext cx="5408750" cy="40104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4-CSSWheresCSS/bootstrap-</a:t>
            </a:r>
            <a:r>
              <a:rPr lang="en" dirty="0" err="1"/>
              <a:t>powered.html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Navigate to the Twitter Bootstrap website.</a:t>
            </a:r>
            <a:endParaRPr sz="1600" dirty="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Copy the link to the Bootstrap CSS file into one of your old HTML files.</a:t>
            </a:r>
            <a:endParaRPr sz="1600" dirty="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Look through the Bootstrap CSS or Components list and incorporate at least three Bootstrap elements into your page.</a:t>
            </a:r>
            <a:endParaRPr sz="1600" dirty="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Slack a screenshot of your page to your section’s channel when you finish.</a:t>
            </a:r>
            <a:endParaRPr sz="1600" dirty="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Provide a loose definition of </a:t>
            </a:r>
            <a:r>
              <a:rPr lang="en" sz="1800" i="1" dirty="0"/>
              <a:t>typography</a:t>
            </a:r>
            <a:r>
              <a:rPr lang="en" sz="1800" dirty="0"/>
              <a:t> and list a few CSS properties that can be used to style it.</a:t>
            </a:r>
            <a:endParaRPr sz="1800" dirty="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Offer a practical example of using pseudo-classes.</a:t>
            </a:r>
            <a:endParaRPr sz="1800" dirty="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Understand generally what Twitter Bootstrap is and why predefined CSS frameworks are so powerful. </a:t>
            </a:r>
            <a:endParaRPr sz="1800" dirty="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Know how to incorporate the Twitter Bootstrap style library into your website. </a:t>
            </a:r>
            <a:endParaRPr sz="1800" dirty="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1829473" y="1748447"/>
            <a:ext cx="4288353" cy="1646605"/>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Share your GitHub code as you run into issues. We can let you know if you’re going in the right (or wrong) direction.</a:t>
            </a:r>
            <a:endParaRPr sz="1600" dirty="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Come to office hours! We can review your code with you, offer tips on homework or just give you a pep talk if that’s what you need.</a:t>
            </a:r>
            <a:endParaRPr sz="16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Reach out to Jen if want to schedule a 1-on-1 meeting.</a:t>
            </a:r>
            <a:endParaRPr sz="1600" dirty="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2960</Words>
  <Application>Microsoft Macintosh PowerPoint</Application>
  <PresentationFormat>On-screen Show (16:9)</PresentationFormat>
  <Paragraphs>626</Paragraphs>
  <Slides>60</Slides>
  <Notes>60</Notes>
  <HiddenSlides>15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Calibri</vt:lpstr>
      <vt:lpstr>Arial</vt:lpstr>
      <vt:lpstr>Roboto Medium</vt:lpstr>
      <vt:lpstr>Courier New</vt:lpstr>
      <vt:lpstr>Comic Sans MS</vt:lpstr>
      <vt:lpstr>Roboto</vt:lpstr>
      <vt:lpstr>Roboto Thin</vt:lpstr>
      <vt:lpstr>Inconsolata</vt:lpstr>
      <vt:lpstr>Roboto Light</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#2: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 2-GoogleFontDemo: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26</cp:revision>
  <dcterms:modified xsi:type="dcterms:W3CDTF">2019-11-21T05:27:58Z</dcterms:modified>
</cp:coreProperties>
</file>